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309" r:id="rId14"/>
    <p:sldId id="310" r:id="rId15"/>
    <p:sldId id="311" r:id="rId16"/>
    <p:sldId id="314" r:id="rId17"/>
    <p:sldId id="315" r:id="rId18"/>
    <p:sldId id="313" r:id="rId19"/>
    <p:sldId id="316" r:id="rId20"/>
    <p:sldId id="317" r:id="rId21"/>
    <p:sldId id="318" r:id="rId22"/>
    <p:sldId id="319" r:id="rId23"/>
    <p:sldId id="320" r:id="rId24"/>
    <p:sldId id="323" r:id="rId25"/>
    <p:sldId id="322" r:id="rId26"/>
    <p:sldId id="324" r:id="rId27"/>
    <p:sldId id="321" r:id="rId28"/>
    <p:sldId id="288" r:id="rId29"/>
    <p:sldId id="268" r:id="rId30"/>
    <p:sldId id="283" r:id="rId31"/>
    <p:sldId id="285" r:id="rId32"/>
    <p:sldId id="269" r:id="rId33"/>
    <p:sldId id="271" r:id="rId34"/>
    <p:sldId id="272" r:id="rId35"/>
    <p:sldId id="274" r:id="rId36"/>
    <p:sldId id="273" r:id="rId37"/>
    <p:sldId id="275" r:id="rId38"/>
    <p:sldId id="276" r:id="rId39"/>
    <p:sldId id="278" r:id="rId40"/>
    <p:sldId id="279" r:id="rId41"/>
    <p:sldId id="280" r:id="rId42"/>
    <p:sldId id="325" r:id="rId43"/>
    <p:sldId id="296" r:id="rId44"/>
    <p:sldId id="298" r:id="rId45"/>
    <p:sldId id="308" r:id="rId46"/>
    <p:sldId id="299" r:id="rId47"/>
    <p:sldId id="297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1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88" autoAdjust="0"/>
    <p:restoredTop sz="94660"/>
  </p:normalViewPr>
  <p:slideViewPr>
    <p:cSldViewPr>
      <p:cViewPr>
        <p:scale>
          <a:sx n="90" d="100"/>
          <a:sy n="90" d="100"/>
        </p:scale>
        <p:origin x="-103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lumMod val="20000"/>
                <a:lumOff val="80000"/>
                <a:alpha val="21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432504-CA6C-456D-A499-43C9558EA05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id.me/elvira_toruncova1" TargetMode="External"/><Relationship Id="rId2" Type="http://schemas.openxmlformats.org/officeDocument/2006/relationships/hyperlink" Target="http://uid.me/elvira_toruncova1?from=reg_from_u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Создание персонального сайта педагога .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143248"/>
            <a:ext cx="6400800" cy="1143008"/>
          </a:xfrm>
        </p:spPr>
        <p:txBody>
          <a:bodyPr/>
          <a:lstStyle/>
          <a:p>
            <a:r>
              <a:rPr lang="ru-RU" b="1" i="1" dirty="0" smtClean="0">
                <a:solidFill>
                  <a:srgbClr val="4D4D4D"/>
                </a:solidFill>
              </a:rPr>
              <a:t>Технологии работы на п</a:t>
            </a:r>
            <a:r>
              <a:rPr lang="ru-RU" b="1" i="1" dirty="0" smtClean="0">
                <a:solidFill>
                  <a:srgbClr val="4D4D4D"/>
                </a:solidFill>
              </a:rPr>
              <a:t>латформах</a:t>
            </a:r>
            <a:r>
              <a:rPr lang="en-US" b="1" i="1" dirty="0" smtClean="0">
                <a:solidFill>
                  <a:srgbClr val="4D4D4D"/>
                </a:solidFill>
              </a:rPr>
              <a:t> </a:t>
            </a:r>
            <a:r>
              <a:rPr lang="ru-RU" b="1" i="1" dirty="0" smtClean="0">
                <a:solidFill>
                  <a:srgbClr val="4D4D4D"/>
                </a:solidFill>
              </a:rPr>
              <a:t> </a:t>
            </a:r>
            <a:r>
              <a:rPr lang="en-US" b="1" i="1" dirty="0" err="1" smtClean="0">
                <a:solidFill>
                  <a:srgbClr val="4D4D4D"/>
                </a:solidFill>
              </a:rPr>
              <a:t>uCoz</a:t>
            </a:r>
            <a:r>
              <a:rPr lang="en-US" b="1" i="1" dirty="0" smtClean="0">
                <a:solidFill>
                  <a:srgbClr val="4D4D4D"/>
                </a:solidFill>
              </a:rPr>
              <a:t> </a:t>
            </a:r>
            <a:r>
              <a:rPr lang="ru-RU" b="1" i="1" dirty="0" smtClean="0">
                <a:solidFill>
                  <a:srgbClr val="4D4D4D"/>
                </a:solidFill>
              </a:rPr>
              <a:t>  и</a:t>
            </a:r>
            <a:r>
              <a:rPr lang="en-US" b="1" i="1" dirty="0" smtClean="0">
                <a:solidFill>
                  <a:srgbClr val="4D4D4D"/>
                </a:solidFill>
              </a:rPr>
              <a:t>  a2b2</a:t>
            </a:r>
            <a:r>
              <a:rPr lang="ru-RU" b="1" i="1" dirty="0" smtClean="0">
                <a:solidFill>
                  <a:srgbClr val="4D4D4D"/>
                </a:solidFill>
              </a:rPr>
              <a:t> </a:t>
            </a:r>
            <a:endParaRPr lang="ru-RU" b="1" i="1" dirty="0">
              <a:solidFill>
                <a:srgbClr val="4D4D4D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71604" y="4857760"/>
            <a:ext cx="640080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Руководитель РМО «Глиняная фантазия»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Э.В.Т.орунцова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i="1" dirty="0" smtClean="0">
                <a:solidFill>
                  <a:srgbClr val="4D4D4D"/>
                </a:solidFill>
              </a:rPr>
              <a:t>2016 г.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428604"/>
            <a:ext cx="8050085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50085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5000636"/>
            <a:ext cx="8472518" cy="135732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hlinkClick r:id="rId2"/>
              </a:rPr>
              <a:t>http://uid.me/elvira_toruncova1?from=reg_from_unet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http://uid.me/elvira_toruncova1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642910" y="428604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214422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553017" cy="480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70260"/>
            <a:ext cx="8814797" cy="49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250" y="642919"/>
            <a:ext cx="838615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30096"/>
            <a:ext cx="8886235" cy="4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Кнопка «Осмотр модуля»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Создание сайта педагога на платформе Департамента образования Ярославской области </a:t>
            </a:r>
            <a:r>
              <a:rPr lang="en-US" sz="3200" b="1" dirty="0" smtClean="0"/>
              <a:t>a2b2</a:t>
            </a:r>
            <a:endParaRPr lang="ru-RU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05180" y="1600200"/>
            <a:ext cx="753364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683" y="642918"/>
            <a:ext cx="8773193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683" y="571480"/>
            <a:ext cx="8887493" cy="55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a2b2</a:t>
            </a:r>
            <a:endParaRPr lang="ru-RU" sz="6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uCoz</a:t>
            </a:r>
            <a:endParaRPr lang="ru-RU" sz="54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214422"/>
            <a:ext cx="8572560" cy="48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572560" cy="48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6402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132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30096"/>
            <a:ext cx="8886235" cy="4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920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658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768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20" y="500042"/>
            <a:ext cx="8841752" cy="552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Создание сайта с помощью системы </a:t>
            </a:r>
            <a:r>
              <a:rPr lang="en-US" sz="3200" b="1" dirty="0" err="1" smtClean="0"/>
              <a:t>uCo</a:t>
            </a:r>
            <a:r>
              <a:rPr lang="en-US" sz="3200" b="1" dirty="0" err="1" smtClean="0"/>
              <a:t>z</a:t>
            </a:r>
            <a:endParaRPr lang="ru-RU" sz="32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768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31" y="1285860"/>
            <a:ext cx="8609185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920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35824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70260"/>
            <a:ext cx="8814797" cy="49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402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428604"/>
            <a:ext cx="805008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721" y="361460"/>
            <a:ext cx="8632639" cy="549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857232"/>
            <a:ext cx="8050085" cy="526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845" y="642918"/>
            <a:ext cx="889440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541</TotalTime>
  <Words>48</Words>
  <Application>Microsoft Office PowerPoint</Application>
  <PresentationFormat>Экран (4:3)</PresentationFormat>
  <Paragraphs>10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Апекс</vt:lpstr>
      <vt:lpstr>Создание персонального сайта педагога .</vt:lpstr>
      <vt:lpstr>Слайд 2</vt:lpstr>
      <vt:lpstr>uCoz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http://uid.me/elvira_toruncova1?from=reg_from_unet  http://uid.me/elvira_toruncova1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Кнопка «Осмотр модуля»</vt:lpstr>
      <vt:lpstr>Слайд 23</vt:lpstr>
      <vt:lpstr>Слайд 24</vt:lpstr>
      <vt:lpstr>Слайд 25</vt:lpstr>
      <vt:lpstr>Создание сайта педагога на платформе Департамента образования Ярославской области a2b2</vt:lpstr>
      <vt:lpstr>Слайд 27</vt:lpstr>
      <vt:lpstr>Слайд 28</vt:lpstr>
      <vt:lpstr>a2b2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Создание сайта с помощью системы uCoz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Эльвира</dc:creator>
  <cp:lastModifiedBy>6</cp:lastModifiedBy>
  <cp:revision>56</cp:revision>
  <dcterms:created xsi:type="dcterms:W3CDTF">2016-02-26T17:38:08Z</dcterms:created>
  <dcterms:modified xsi:type="dcterms:W3CDTF">2016-03-23T09:18:06Z</dcterms:modified>
</cp:coreProperties>
</file>